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1D82-8C6F-401C-A435-DEE55AA8EDC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DA63-1150-4E40-B3BC-D038588CB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156" t="40058" r="1350" b="9690"/>
          <a:stretch/>
        </p:blipFill>
        <p:spPr>
          <a:xfrm>
            <a:off x="0" y="1861851"/>
            <a:ext cx="9133821" cy="37237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85561" y="2401677"/>
            <a:ext cx="837282" cy="1211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81340" y="2384234"/>
            <a:ext cx="813412" cy="2377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87038" y="770562"/>
            <a:ext cx="29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Estimated spacing needed for metal framing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0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914400" y="-24079202"/>
            <a:ext cx="846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603" y="0"/>
            <a:ext cx="29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Metal framing needed for Third floor Barrel piece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90" y="686143"/>
            <a:ext cx="7447619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0" t="15678" r="68130" b="17236"/>
          <a:stretch/>
        </p:blipFill>
        <p:spPr>
          <a:xfrm>
            <a:off x="884582" y="128050"/>
            <a:ext cx="7146235" cy="6729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7586" y="128050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Third Floor Barrel section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7643" y="4017563"/>
            <a:ext cx="2928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Metal support Beams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41373" y="2784034"/>
            <a:ext cx="512984" cy="983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6839" y="3950972"/>
            <a:ext cx="105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Bldg. wall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64557" y="3750035"/>
            <a:ext cx="290469" cy="288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27892" y="2516014"/>
            <a:ext cx="2928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Barrel section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14053" y="3969026"/>
            <a:ext cx="290469" cy="288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9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462" t="43729" r="1423" b="13138"/>
          <a:stretch/>
        </p:blipFill>
        <p:spPr>
          <a:xfrm>
            <a:off x="0" y="2017996"/>
            <a:ext cx="9076721" cy="3273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7038" y="770562"/>
            <a:ext cx="29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Specification for Window Panel </a:t>
            </a:r>
            <a:r>
              <a:rPr lang="en-US" b="1" dirty="0"/>
              <a:t>C</a:t>
            </a:r>
            <a:r>
              <a:rPr lang="en-US" b="1" dirty="0" smtClean="0"/>
              <a:t>utout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26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31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Gentry,Sean</dc:creator>
  <cp:lastModifiedBy>Gentry,Sean</cp:lastModifiedBy>
  <cp:revision>9</cp:revision>
  <dcterms:created xsi:type="dcterms:W3CDTF">2019-06-21T14:59:57Z</dcterms:created>
  <dcterms:modified xsi:type="dcterms:W3CDTF">2019-06-24T12:04:47Z</dcterms:modified>
</cp:coreProperties>
</file>